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Prata" panose="020B0604020202020204" charset="0"/>
      <p:regular r:id="rId11"/>
    </p:embeddedFont>
    <p:embeddedFont>
      <p:font typeface="Raleway" pitchFamily="2" charset="0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B9D68B-9CE7-4BE9-9191-87AF0CE0BF74}" v="6" dt="2025-06-18T17:39:34.0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85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lira Taipi" userId="18051865e3296a8e" providerId="LiveId" clId="{AEB9D68B-9CE7-4BE9-9191-87AF0CE0BF74}"/>
    <pc:docChg chg="undo custSel modSld">
      <pc:chgData name="Edlira Taipi" userId="18051865e3296a8e" providerId="LiveId" clId="{AEB9D68B-9CE7-4BE9-9191-87AF0CE0BF74}" dt="2025-06-18T17:40:03.327" v="25" actId="1076"/>
      <pc:docMkLst>
        <pc:docMk/>
      </pc:docMkLst>
      <pc:sldChg chg="modSp mod">
        <pc:chgData name="Edlira Taipi" userId="18051865e3296a8e" providerId="LiveId" clId="{AEB9D68B-9CE7-4BE9-9191-87AF0CE0BF74}" dt="2025-06-18T17:19:04.819" v="3" actId="20577"/>
        <pc:sldMkLst>
          <pc:docMk/>
          <pc:sldMk cId="0" sldId="256"/>
        </pc:sldMkLst>
        <pc:spChg chg="mod">
          <ac:chgData name="Edlira Taipi" userId="18051865e3296a8e" providerId="LiveId" clId="{AEB9D68B-9CE7-4BE9-9191-87AF0CE0BF74}" dt="2025-06-18T17:19:04.819" v="3" actId="20577"/>
          <ac:spMkLst>
            <pc:docMk/>
            <pc:sldMk cId="0" sldId="256"/>
            <ac:spMk id="4" creationId="{00000000-0000-0000-0000-000000000000}"/>
          </ac:spMkLst>
        </pc:spChg>
      </pc:sldChg>
      <pc:sldChg chg="modSp mod">
        <pc:chgData name="Edlira Taipi" userId="18051865e3296a8e" providerId="LiveId" clId="{AEB9D68B-9CE7-4BE9-9191-87AF0CE0BF74}" dt="2025-06-18T17:18:54.693" v="1" actId="20577"/>
        <pc:sldMkLst>
          <pc:docMk/>
          <pc:sldMk cId="0" sldId="259"/>
        </pc:sldMkLst>
        <pc:spChg chg="mod">
          <ac:chgData name="Edlira Taipi" userId="18051865e3296a8e" providerId="LiveId" clId="{AEB9D68B-9CE7-4BE9-9191-87AF0CE0BF74}" dt="2025-06-18T17:18:54.693" v="1" actId="20577"/>
          <ac:spMkLst>
            <pc:docMk/>
            <pc:sldMk cId="0" sldId="259"/>
            <ac:spMk id="9" creationId="{00000000-0000-0000-0000-000000000000}"/>
          </ac:spMkLst>
        </pc:spChg>
      </pc:sldChg>
      <pc:sldChg chg="modSp mod">
        <pc:chgData name="Edlira Taipi" userId="18051865e3296a8e" providerId="LiveId" clId="{AEB9D68B-9CE7-4BE9-9191-87AF0CE0BF74}" dt="2025-06-18T17:34:14.632" v="7" actId="20577"/>
        <pc:sldMkLst>
          <pc:docMk/>
          <pc:sldMk cId="0" sldId="260"/>
        </pc:sldMkLst>
        <pc:spChg chg="mod">
          <ac:chgData name="Edlira Taipi" userId="18051865e3296a8e" providerId="LiveId" clId="{AEB9D68B-9CE7-4BE9-9191-87AF0CE0BF74}" dt="2025-06-18T17:34:14.632" v="7" actId="20577"/>
          <ac:spMkLst>
            <pc:docMk/>
            <pc:sldMk cId="0" sldId="260"/>
            <ac:spMk id="16" creationId="{00000000-0000-0000-0000-000000000000}"/>
          </ac:spMkLst>
        </pc:spChg>
      </pc:sldChg>
      <pc:sldChg chg="addSp modSp mod">
        <pc:chgData name="Edlira Taipi" userId="18051865e3296a8e" providerId="LiveId" clId="{AEB9D68B-9CE7-4BE9-9191-87AF0CE0BF74}" dt="2025-06-18T17:40:03.327" v="25" actId="1076"/>
        <pc:sldMkLst>
          <pc:docMk/>
          <pc:sldMk cId="0" sldId="261"/>
        </pc:sldMkLst>
        <pc:spChg chg="mod">
          <ac:chgData name="Edlira Taipi" userId="18051865e3296a8e" providerId="LiveId" clId="{AEB9D68B-9CE7-4BE9-9191-87AF0CE0BF74}" dt="2025-06-18T17:40:03.327" v="25" actId="1076"/>
          <ac:spMkLst>
            <pc:docMk/>
            <pc:sldMk cId="0" sldId="261"/>
            <ac:spMk id="5" creationId="{00000000-0000-0000-0000-000000000000}"/>
          </ac:spMkLst>
        </pc:spChg>
        <pc:spChg chg="mod">
          <ac:chgData name="Edlira Taipi" userId="18051865e3296a8e" providerId="LiveId" clId="{AEB9D68B-9CE7-4BE9-9191-87AF0CE0BF74}" dt="2025-06-18T17:36:36.220" v="10" actId="1076"/>
          <ac:spMkLst>
            <pc:docMk/>
            <pc:sldMk cId="0" sldId="261"/>
            <ac:spMk id="17" creationId="{00000000-0000-0000-0000-000000000000}"/>
          </ac:spMkLst>
        </pc:spChg>
        <pc:spChg chg="mod">
          <ac:chgData name="Edlira Taipi" userId="18051865e3296a8e" providerId="LiveId" clId="{AEB9D68B-9CE7-4BE9-9191-87AF0CE0BF74}" dt="2025-06-18T17:39:25.707" v="19"/>
          <ac:spMkLst>
            <pc:docMk/>
            <pc:sldMk cId="0" sldId="261"/>
            <ac:spMk id="18" creationId="{00000000-0000-0000-0000-000000000000}"/>
          </ac:spMkLst>
        </pc:spChg>
        <pc:spChg chg="mod">
          <ac:chgData name="Edlira Taipi" userId="18051865e3296a8e" providerId="LiveId" clId="{AEB9D68B-9CE7-4BE9-9191-87AF0CE0BF74}" dt="2025-06-18T17:38:03.858" v="14"/>
          <ac:spMkLst>
            <pc:docMk/>
            <pc:sldMk cId="0" sldId="261"/>
            <ac:spMk id="19" creationId="{00000000-0000-0000-0000-000000000000}"/>
          </ac:spMkLst>
        </pc:spChg>
        <pc:spChg chg="mod">
          <ac:chgData name="Edlira Taipi" userId="18051865e3296a8e" providerId="LiveId" clId="{AEB9D68B-9CE7-4BE9-9191-87AF0CE0BF74}" dt="2025-06-18T17:39:36.215" v="21" actId="1076"/>
          <ac:spMkLst>
            <pc:docMk/>
            <pc:sldMk cId="0" sldId="261"/>
            <ac:spMk id="20" creationId="{00000000-0000-0000-0000-000000000000}"/>
          </ac:spMkLst>
        </pc:spChg>
        <pc:spChg chg="mod">
          <ac:chgData name="Edlira Taipi" userId="18051865e3296a8e" providerId="LiveId" clId="{AEB9D68B-9CE7-4BE9-9191-87AF0CE0BF74}" dt="2025-06-18T17:39:48.131" v="24" actId="207"/>
          <ac:spMkLst>
            <pc:docMk/>
            <pc:sldMk cId="0" sldId="261"/>
            <ac:spMk id="21" creationId="{00000000-0000-0000-0000-000000000000}"/>
          </ac:spMkLst>
        </pc:spChg>
        <pc:spChg chg="mod">
          <ac:chgData name="Edlira Taipi" userId="18051865e3296a8e" providerId="LiveId" clId="{AEB9D68B-9CE7-4BE9-9191-87AF0CE0BF74}" dt="2025-06-18T17:39:08.508" v="18" actId="113"/>
          <ac:spMkLst>
            <pc:docMk/>
            <pc:sldMk cId="0" sldId="261"/>
            <ac:spMk id="22" creationId="{00000000-0000-0000-0000-000000000000}"/>
          </ac:spMkLst>
        </pc:spChg>
        <pc:spChg chg="add mod">
          <ac:chgData name="Edlira Taipi" userId="18051865e3296a8e" providerId="LiveId" clId="{AEB9D68B-9CE7-4BE9-9191-87AF0CE0BF74}" dt="2025-06-18T17:37:15.617" v="12"/>
          <ac:spMkLst>
            <pc:docMk/>
            <pc:sldMk cId="0" sldId="261"/>
            <ac:spMk id="23" creationId="{985A3C31-BD71-9178-D04D-84756DD7CBF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0720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Horizon Loop by Edlira Taipi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Horizon Loop 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specialises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in mobile and web application development. We combine British innovation with a global mindset, delivering scalable, secure, and intelligent digital solutions worldwide.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Horizon Loop?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Horizon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Represents future vision, exploration, and limitless opportunity in mobile and web technology.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Loop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Conveys continuous development and agile iteration, critical in modern app design.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065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Vision and Mission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5546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1530906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Vision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323749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 be a global pioneer in app development, renowned for transformative digital experiences. We aim to be synonymous with innovation, inclusivity, and technological excellence.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8660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15309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Mission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5434370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 design and develop intelligent, high-quality mobile and web applications. We solve real-world challenges and elevate digital engagement for businesses and users.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43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Company Values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74331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44253" y="1877973"/>
            <a:ext cx="14793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Innovation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644253" y="2368391"/>
            <a:ext cx="14793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Integrating the latest design and technologies.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7093" y="174331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7556" y="1877973"/>
            <a:ext cx="1479352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User-Centric Design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257556" y="3077051"/>
            <a:ext cx="14793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Prioritising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user needs for seamless experiences.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0395" y="174331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70859" y="1877973"/>
            <a:ext cx="14793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Integrity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870859" y="2368391"/>
            <a:ext cx="147935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Transparent and accountable in client relationships.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095637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644253" y="5230297"/>
            <a:ext cx="14793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Agility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644253" y="5720715"/>
            <a:ext cx="147935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Adapting quickly to changing needs and demands.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136" y="557213"/>
            <a:ext cx="6923842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Strategic Goals (5-Year Plan)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1595557"/>
            <a:ext cx="1013103" cy="1215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24764" y="1798082"/>
            <a:ext cx="3386138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Launch 15 Proprietary Apps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924764" y="2236113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Diversify income beyond client work.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2811304"/>
            <a:ext cx="1013103" cy="12157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24764" y="3013829"/>
            <a:ext cx="381869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Generate $5M Annual Revenue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924764" y="3451860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Ensure financial sustainability and team expansion.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24764" y="4229576"/>
            <a:ext cx="416659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Expand to 3 International Markets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924764" y="4667607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Increase brand visibility and partnerships.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24764" y="5445323"/>
            <a:ext cx="4920139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Integrate Smart Features in 50% of Apps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1924764" y="5883354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Boost functionality and competitiveness.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24764" y="6661071"/>
            <a:ext cx="4276606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Build a </a:t>
            </a:r>
            <a:r>
              <a:rPr lang="en-US" sz="1950" dirty="0" err="1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Recognisable</a:t>
            </a: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Industry Brand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1924764" y="7099102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Enhance reputation and attract talent.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0419" y="687229"/>
            <a:ext cx="5172194" cy="646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PESTLE Analysis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0419" y="1644015"/>
            <a:ext cx="7695962" cy="5898356"/>
          </a:xfrm>
          <a:prstGeom prst="roundRect">
            <a:avLst>
              <a:gd name="adj" fmla="val 52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Shape 2"/>
          <p:cNvSpPr/>
          <p:nvPr/>
        </p:nvSpPr>
        <p:spPr>
          <a:xfrm>
            <a:off x="6301690" y="1978452"/>
            <a:ext cx="7680722" cy="12563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6424851" y="1783318"/>
            <a:ext cx="3422928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Political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269022" y="1783318"/>
            <a:ext cx="3422928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Post-Brexit regulations, UK government tech support, political stability.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18039" y="2907983"/>
            <a:ext cx="7680722" cy="9253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6424851" y="3039666"/>
            <a:ext cx="3422928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Economic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269022" y="3039666"/>
            <a:ext cx="3422928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UK tech economy, inflation impact, currency fluctuations.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218039" y="3833336"/>
            <a:ext cx="7680722" cy="9253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9"/>
          <p:cNvSpPr/>
          <p:nvPr/>
        </p:nvSpPr>
        <p:spPr>
          <a:xfrm>
            <a:off x="6424851" y="3965019"/>
            <a:ext cx="3422928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Social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269022" y="3965019"/>
            <a:ext cx="3422928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Smartphone usage, remote work demand, digital accessibility.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18039" y="4758690"/>
            <a:ext cx="7680722" cy="9253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2"/>
          <p:cNvSpPr/>
          <p:nvPr/>
        </p:nvSpPr>
        <p:spPr>
          <a:xfrm>
            <a:off x="6424851" y="4890373"/>
            <a:ext cx="3422928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Technological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269022" y="4890373"/>
            <a:ext cx="3422928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AI/data science leadership, cloud computing, cybersecurity.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33279" y="5661754"/>
            <a:ext cx="7680722" cy="9253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 dirty="0"/>
          </a:p>
        </p:txBody>
      </p:sp>
      <p:sp>
        <p:nvSpPr>
          <p:cNvPr id="18" name="Text 15"/>
          <p:cNvSpPr/>
          <p:nvPr/>
        </p:nvSpPr>
        <p:spPr>
          <a:xfrm>
            <a:off x="6424851" y="5815727"/>
            <a:ext cx="3422928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Legal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0269022" y="5815727"/>
            <a:ext cx="3422928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UK GDPR, intellectual property, platform policies.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5113858" y="6477715"/>
            <a:ext cx="7680722" cy="9253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GB" dirty="0"/>
          </a:p>
        </p:txBody>
      </p:sp>
      <p:sp>
        <p:nvSpPr>
          <p:cNvPr id="21" name="Text 18"/>
          <p:cNvSpPr/>
          <p:nvPr/>
        </p:nvSpPr>
        <p:spPr>
          <a:xfrm>
            <a:off x="6424851" y="6741081"/>
            <a:ext cx="3422928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dirty="0">
                <a:solidFill>
                  <a:schemeClr val="bg2"/>
                </a:solidFill>
                <a:latin typeface="Relway"/>
              </a:rPr>
              <a:t>Environmental</a:t>
            </a:r>
            <a:r>
              <a:rPr lang="en-US" b="1" dirty="0"/>
              <a:t> 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0269022" y="6741081"/>
            <a:ext cx="3422928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dirty="0">
                <a:solidFill>
                  <a:schemeClr val="bg2"/>
                </a:solidFill>
                <a:latin typeface="Relway"/>
              </a:rPr>
              <a:t>Green tech pressure, ESG metrics, carbon tracking tools.</a:t>
            </a:r>
            <a:endParaRPr lang="en-US" sz="1600" dirty="0">
              <a:solidFill>
                <a:schemeClr val="bg2"/>
              </a:solidFill>
              <a:latin typeface="Rel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61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SWOT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Strengths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33048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UK-based in major tech hub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3814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Agile, innovative development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Focus on proprietary apps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200406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Weaknesses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200406" y="3433048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New player, low visibility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200406" y="423814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Limited scaling resources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200406" y="504324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Dependency on external APIs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607022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Opportunities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607022" y="3433048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EU/US market expansion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607022" y="423814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Demand for AI-integrated apps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607022" y="504324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UK government tech funding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607022" y="584835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Growing startup ecosystem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1013638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Threats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1013638" y="3433048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 competition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1013638" y="3875246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Economic uncertainty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1013638" y="4317444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Regulatory changes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11013638" y="475964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Brain drain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7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55952"/>
            <a:ext cx="3664744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6507004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Innovation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573185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Horizon Loop is positioned to thrive by focusing on innovation.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10398562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Adaptability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562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company emphasizes adaptability in a changing market.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65070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Experience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83275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High-quality user experiences are central to our strategy.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395</Words>
  <Application>Microsoft Office PowerPoint</Application>
  <PresentationFormat>Custom</PresentationFormat>
  <Paragraphs>79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Raleway</vt:lpstr>
      <vt:lpstr>Relway</vt:lpstr>
      <vt:lpstr>Prata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Edlira Taipi</cp:lastModifiedBy>
  <cp:revision>1</cp:revision>
  <dcterms:created xsi:type="dcterms:W3CDTF">2025-06-17T19:59:52Z</dcterms:created>
  <dcterms:modified xsi:type="dcterms:W3CDTF">2025-06-18T17:40:06Z</dcterms:modified>
</cp:coreProperties>
</file>